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5" r:id="rId3"/>
    <p:sldId id="258" r:id="rId4"/>
    <p:sldId id="274" r:id="rId5"/>
    <p:sldId id="275" r:id="rId6"/>
    <p:sldId id="276" r:id="rId7"/>
    <p:sldId id="277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66" d="100"/>
          <a:sy n="66" d="100"/>
        </p:scale>
        <p:origin x="1206" y="6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pPr/>
              <a:t>2025-05-20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2025-05-20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2025-05-20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2025-05-20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l-PL" dirty="0"/>
              <a:t>Szkoła z tradycją w świecie nowych możliwości – projekt realizowany                          w III Liceum Ogólnokształcącym                              im. Jana Kochanowskiego w Krakowie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Czas trwania: 02.12.2024 – 01.06.2026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Całkowita kwota dofinansowania: 232 740,71 zł</a:t>
            </a:r>
          </a:p>
          <a:p>
            <a:r>
              <a:rPr lang="pl-PL" dirty="0"/>
              <a:t>Dofinansowanie projektu z UE: 192 057,63 zł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 descr="Mężczyzna pracuje na komputerze">
            <a:extLst>
              <a:ext uri="{FF2B5EF4-FFF2-40B4-BE49-F238E27FC236}">
                <a16:creationId xmlns:a16="http://schemas.microsoft.com/office/drawing/2014/main" id="{E13C071F-1533-4D50-953E-8CC25EABE3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9" b="3819"/>
          <a:stretch>
            <a:fillRect/>
          </a:stretch>
        </p:blipFill>
        <p:spPr/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56D39C55-7AA3-7040-B077-14B2D470B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2766" y="4851407"/>
            <a:ext cx="6480176" cy="1320421"/>
          </a:xfrm>
        </p:spPr>
        <p:txBody>
          <a:bodyPr>
            <a:normAutofit fontScale="90000"/>
          </a:bodyPr>
          <a:lstStyle/>
          <a:p>
            <a:r>
              <a:rPr lang="pl-PL" dirty="0"/>
              <a:t>Liczba uczestników : 21 nauczycieli                o mniejszych szansach</a:t>
            </a:r>
            <a:br>
              <a:rPr lang="pl-PL" dirty="0"/>
            </a:br>
            <a:r>
              <a:rPr lang="pl-PL" dirty="0"/>
              <a:t>Zaplanowane mobilności: Hiszpania, Malta, Irlandia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Uczestnicy o mniejszych szansach: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Niepełnosprawność</a:t>
            </a:r>
          </a:p>
          <a:p>
            <a:r>
              <a:rPr lang="pl-PL" dirty="0"/>
              <a:t>Przeszkody natury ekonomicznej</a:t>
            </a:r>
          </a:p>
          <a:p>
            <a:r>
              <a:rPr lang="pl-PL" dirty="0"/>
              <a:t>Różnice kulturowe</a:t>
            </a:r>
          </a:p>
          <a:p>
            <a:r>
              <a:rPr lang="pl-PL" dirty="0"/>
              <a:t>Problemy zdrowotne</a:t>
            </a:r>
          </a:p>
          <a:p>
            <a:r>
              <a:rPr lang="pl-PL" dirty="0"/>
              <a:t>Przeszkody społeczne związane z dyskryminacją</a:t>
            </a:r>
          </a:p>
          <a:p>
            <a:r>
              <a:rPr lang="pl-PL" dirty="0"/>
              <a:t>Przeszkody natury geograficznej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Nawiązanie i rozwijanie współpracy z instytucjami europejskimi za granicą, a także organizowanie projektów we współpracy ze szkołami polskimi mającymi podobne cele.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Nabycie lub udoskonalenie umiejętności posługiwania się językiem obcym przez doświadczonych nauczycieli różnych przedmiotów (kompetencje językowe)</a:t>
            </a:r>
            <a:br>
              <a:rPr lang="pl-P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Poprawa dobrostanu uczniów i nauczycieli.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Podniesienie efektywności procesu uczenia się (z uwzględnieniem trudności                    i potencjału osób ze specjalnymi potrzebami) oraz wypracowanie umiejętności krytycznego pozyskiwania informacji przez uczniów. 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9432949" cy="1080001"/>
          </a:xfrm>
        </p:spPr>
        <p:txBody>
          <a:bodyPr/>
          <a:lstStyle/>
          <a:p>
            <a:r>
              <a:rPr lang="pl-PL" dirty="0"/>
              <a:t>Zaplanowane działania po odbytych </a:t>
            </a:r>
            <a:r>
              <a:rPr lang="pl-PL" dirty="0" err="1"/>
              <a:t>mobilnościach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Innowacje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Lekcje otwarte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Warsztaty 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Omówienie i udostępnienie zainteresowanym nauczycielom scenariuszy przeprowadzonych szkoleń i lekcji oraz produktów projektu (skrypty z kursów metodycznych)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Zorganizowanie wystawy o państwach mobilności podczas Dni Otwartych Szkoły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Przygotowanie prezentacji multimedialnych i relacja z mobilności podczas zebrania                 z rodzicami uczniów 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Zorganizowanie międzyszkolnych konkursów 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Zajęcia otwarte dla uczniów, rodziców i nauczycieli dot. radzenia sobie ze stresem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pl-PL" sz="6000" dirty="0"/>
              <a:t>Konferencja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uczestnika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Udział w mobilności (kursie) – po kursie należy wypełnić ankietę</a:t>
            </a:r>
          </a:p>
          <a:p>
            <a:r>
              <a:rPr lang="pl-PL" dirty="0"/>
              <a:t>Relacja z przebiegu mobilności </a:t>
            </a:r>
          </a:p>
          <a:p>
            <a:r>
              <a:rPr lang="pl-PL" dirty="0"/>
              <a:t>Przeprowadzenie lekcji otwartych, warsztatów</a:t>
            </a:r>
          </a:p>
          <a:p>
            <a:r>
              <a:rPr lang="pl-PL" dirty="0"/>
              <a:t>Aktywne wdrażanie działań i dokumentowanie ich (promocja na szkolnej stronie internetowej)</a:t>
            </a:r>
          </a:p>
          <a:p>
            <a:r>
              <a:rPr lang="pl-PL" dirty="0"/>
              <a:t>Organizacja konferencji upowszechniającej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196</TotalTime>
  <Words>265</Words>
  <Application>Microsoft Office PowerPoint</Application>
  <PresentationFormat>Niestandardowy</PresentationFormat>
  <Paragraphs>35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Open Sans</vt:lpstr>
      <vt:lpstr>Motyw pakietu Office</vt:lpstr>
      <vt:lpstr>Szkoła z tradycją w świecie nowych możliwości – projekt realizowany                          w III Liceum Ogólnokształcącym                              im. Jana Kochanowskiego w Krakowie</vt:lpstr>
      <vt:lpstr>Czas trwania: 02.12.2024 – 01.06.2026 </vt:lpstr>
      <vt:lpstr>Liczba uczestników : 21 nauczycieli                o mniejszych szansach Zaplanowane mobilności: Hiszpania, Malta, Irlandia </vt:lpstr>
      <vt:lpstr>Uczestnicy o mniejszych szansach:</vt:lpstr>
      <vt:lpstr>Cele projektu</vt:lpstr>
      <vt:lpstr>Zaplanowane działania po odbytych mobilnościach:</vt:lpstr>
      <vt:lpstr>Zadania uczestnika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Andrzej Górniak</cp:lastModifiedBy>
  <cp:revision>18</cp:revision>
  <dcterms:created xsi:type="dcterms:W3CDTF">2022-06-22T09:40:44Z</dcterms:created>
  <dcterms:modified xsi:type="dcterms:W3CDTF">2025-05-20T16:19:45Z</dcterms:modified>
</cp:coreProperties>
</file>